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2" r:id="rId4"/>
    <p:sldId id="259" r:id="rId5"/>
    <p:sldId id="265" r:id="rId6"/>
    <p:sldId id="266" r:id="rId7"/>
    <p:sldId id="267" r:id="rId8"/>
    <p:sldId id="268" r:id="rId9"/>
    <p:sldId id="271" r:id="rId10"/>
    <p:sldId id="269" r:id="rId11"/>
    <p:sldId id="270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2" autoAdjust="0"/>
    <p:restoredTop sz="94660"/>
  </p:normalViewPr>
  <p:slideViewPr>
    <p:cSldViewPr>
      <p:cViewPr varScale="1">
        <p:scale>
          <a:sx n="86" d="100"/>
          <a:sy n="86" d="100"/>
        </p:scale>
        <p:origin x="71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F3B8D03-4B07-6943-9352-AC46AC0551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85DC11E-8A7B-874B-A0AB-12577B9A69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3051A5A8-9194-9043-A7C8-9A8EC1B449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0EAA6ACD-455D-B449-9F01-498EA34D84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050DB417-573F-4B4A-BF1C-527D15AAB7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6ED6A90D-A9C0-4E46-975A-5FA903D82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8A103290-362E-8A40-9BD1-3F0D5088AA49}" type="slidenum">
              <a:rPr lang="ru-RU" altLang="en-US"/>
              <a:pPr/>
              <a:t>‹nr.›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9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0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96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26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9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8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6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0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4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09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4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8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7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5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1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57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41995BF-C964-4655-A323-3FB73657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6"/>
            <a:ext cx="9361040" cy="6858230"/>
          </a:xfrm>
          <a:prstGeom prst="rect">
            <a:avLst/>
          </a:prstGeom>
        </p:spPr>
      </p:pic>
      <p:sp>
        <p:nvSpPr>
          <p:cNvPr id="34829" name="Rectangle 13">
            <a:extLst>
              <a:ext uri="{FF2B5EF4-FFF2-40B4-BE49-F238E27FC236}">
                <a16:creationId xmlns:a16="http://schemas.microsoft.com/office/drawing/2014/main" id="{AC72920E-9DFA-D84C-BD29-9C6FE1DE58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9512" y="960731"/>
            <a:ext cx="3169344" cy="647700"/>
          </a:xfrm>
        </p:spPr>
        <p:txBody>
          <a:bodyPr/>
          <a:lstStyle/>
          <a:p>
            <a:r>
              <a:rPr lang="nl-NL" altLang="en-US" dirty="0">
                <a:solidFill>
                  <a:schemeClr val="tx1"/>
                </a:solidFill>
              </a:rPr>
              <a:t>Stefan, Sven &amp; Thijs</a:t>
            </a:r>
            <a:endParaRPr lang="uk-UA" altLang="en-US" dirty="0">
              <a:solidFill>
                <a:schemeClr val="tx1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12F0BDD-D24F-40C2-8970-5D12017C6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313031"/>
            <a:ext cx="6215508" cy="647700"/>
          </a:xfrm>
        </p:spPr>
        <p:txBody>
          <a:bodyPr/>
          <a:lstStyle/>
          <a:p>
            <a:r>
              <a:rPr lang="nl-NL" sz="3200" dirty="0"/>
              <a:t>6 – </a:t>
            </a:r>
            <a:r>
              <a:rPr lang="nl-NL" sz="3200" dirty="0" err="1"/>
              <a:t>Axis</a:t>
            </a:r>
            <a:r>
              <a:rPr lang="nl-NL" sz="3200" dirty="0"/>
              <a:t> robot arm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End of arm tool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Parallel gripper</a:t>
            </a:r>
          </a:p>
          <a:p>
            <a:r>
              <a:rPr lang="en-US" altLang="en-US" dirty="0"/>
              <a:t>Servo motor</a:t>
            </a:r>
          </a:p>
          <a:p>
            <a:pPr lvl="1"/>
            <a:r>
              <a:rPr lang="en-US" altLang="en-US" dirty="0"/>
              <a:t>Rack and pinion</a:t>
            </a:r>
          </a:p>
          <a:p>
            <a:r>
              <a:rPr lang="en-US" altLang="en-US" dirty="0"/>
              <a:t>Fits multiple grippers</a:t>
            </a:r>
          </a:p>
          <a:p>
            <a:r>
              <a:rPr lang="en-US" altLang="en-US" dirty="0"/>
              <a:t>Adjustable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49BF74-1594-4DF6-BD1F-D78D46DE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81" y="1376527"/>
            <a:ext cx="2750942" cy="3820467"/>
          </a:xfrm>
          <a:prstGeom prst="rect">
            <a:avLst/>
          </a:prstGeom>
        </p:spPr>
      </p:pic>
      <p:pic>
        <p:nvPicPr>
          <p:cNvPr id="5" name="IMG_9168">
            <a:hlinkClick r:id="" action="ppaction://media"/>
            <a:extLst>
              <a:ext uri="{FF2B5EF4-FFF2-40B4-BE49-F238E27FC236}">
                <a16:creationId xmlns:a16="http://schemas.microsoft.com/office/drawing/2014/main" id="{A5D1B4FD-7530-4871-89C5-37822CD41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1624447" y="2529123"/>
            <a:ext cx="279481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Next week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Finish the design of the robot arm</a:t>
            </a:r>
          </a:p>
          <a:p>
            <a:pPr lvl="1"/>
            <a:r>
              <a:rPr lang="en-US" altLang="en-US" dirty="0"/>
              <a:t>Micro switches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Make / finish the design for the electronics box</a:t>
            </a:r>
          </a:p>
          <a:p>
            <a:endParaRPr lang="en-US" altLang="en-US" dirty="0"/>
          </a:p>
          <a:p>
            <a:r>
              <a:rPr lang="en-US" altLang="en-US" dirty="0"/>
              <a:t>Start making and programming the robot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115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A294AA0-0D1D-405C-92B9-758F5B15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6"/>
            <a:ext cx="9361040" cy="6858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65B1F-5E2E-D341-BBE2-2C519F2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331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0041314-610A-AC43-9D21-9D1B79929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548680"/>
            <a:ext cx="8425308" cy="649288"/>
          </a:xfrm>
        </p:spPr>
        <p:txBody>
          <a:bodyPr/>
          <a:lstStyle/>
          <a:p>
            <a:r>
              <a:rPr lang="en-US" altLang="en-US" dirty="0">
                <a:latin typeface="Tahoma" panose="020B0604030504040204" pitchFamily="34" charset="0"/>
              </a:rPr>
              <a:t>Table of content</a:t>
            </a:r>
            <a:endParaRPr lang="uk-UA" altLang="en-US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5A9917D-E4C6-C14C-8DF9-F9F3A11B0C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536" y="1772816"/>
            <a:ext cx="8136903" cy="446449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Designed control box 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Explanation of all axis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Verdana" panose="020B0604030504040204" pitchFamily="34" charset="0"/>
                <a:ea typeface="굴림" panose="020B0600000101010101" pitchFamily="34" charset="-127"/>
              </a:rPr>
              <a:t>End of arm tool</a:t>
            </a:r>
          </a:p>
          <a:p>
            <a:pPr>
              <a:lnSpc>
                <a:spcPct val="80000"/>
              </a:lnSpc>
            </a:pPr>
            <a:endParaRPr lang="en-US" altLang="ko-KR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Parametric designed bearing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Planning for next week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 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Control box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Stepper drivers and other components</a:t>
            </a:r>
          </a:p>
          <a:p>
            <a:r>
              <a:rPr lang="en-US" altLang="en-US" dirty="0"/>
              <a:t>Safety and heat reduction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D6ABFC5-67C9-47F3-BFE0-6DF4456F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2420888"/>
            <a:ext cx="4246583" cy="37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2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1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Axial bearing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Timing belt and pulleys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Stepper is rotating </a:t>
            </a:r>
          </a:p>
          <a:p>
            <a:pPr marL="0" indent="0">
              <a:buNone/>
            </a:pPr>
            <a:r>
              <a:rPr lang="en-US" altLang="en-US" dirty="0"/>
              <a:t>with the second motor</a:t>
            </a:r>
          </a:p>
          <a:p>
            <a:endParaRPr lang="en-US" altLang="en-US" dirty="0"/>
          </a:p>
          <a:p>
            <a:r>
              <a:rPr lang="en-US" altLang="en-US" dirty="0"/>
              <a:t>Prevents two motors </a:t>
            </a:r>
          </a:p>
          <a:p>
            <a:pPr marL="0" indent="0">
              <a:buNone/>
            </a:pPr>
            <a:r>
              <a:rPr lang="en-US" altLang="en-US" dirty="0"/>
              <a:t>from hitting each other 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CA45322-A2D9-46A7-863A-E18BCA95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513282"/>
            <a:ext cx="3525440" cy="291571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19ED5137-EA2D-426A-982C-3EA799FD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746114"/>
            <a:ext cx="3926970" cy="27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2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Larger stepper motor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Mounted via a </a:t>
            </a:r>
          </a:p>
          <a:p>
            <a:pPr marL="0" indent="0">
              <a:buNone/>
            </a:pPr>
            <a:r>
              <a:rPr lang="en-US" altLang="en-US" dirty="0"/>
              <a:t>Planetary gearbox to the</a:t>
            </a:r>
          </a:p>
          <a:p>
            <a:pPr marL="0" indent="0">
              <a:buNone/>
            </a:pPr>
            <a:r>
              <a:rPr lang="en-US" altLang="en-US" dirty="0"/>
              <a:t>First arm 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30749A6-1D22-41BA-90A4-9BE7CBB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957533"/>
            <a:ext cx="4934191" cy="29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7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3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Stepper motor with </a:t>
            </a:r>
          </a:p>
          <a:p>
            <a:pPr marL="0" indent="0">
              <a:buNone/>
            </a:pPr>
            <a:r>
              <a:rPr lang="en-US" altLang="en-US" dirty="0"/>
              <a:t>planetary gearbox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Timing belt with pulleys</a:t>
            </a:r>
          </a:p>
          <a:p>
            <a:pPr lvl="1"/>
            <a:r>
              <a:rPr lang="en-US" altLang="en-US" dirty="0"/>
              <a:t>Moves the second </a:t>
            </a:r>
          </a:p>
          <a:p>
            <a:pPr marL="457207" lvl="1" indent="0">
              <a:buNone/>
            </a:pPr>
            <a:r>
              <a:rPr lang="en-US" altLang="en-US" dirty="0"/>
              <a:t>arm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2D27002-30F5-4507-9B99-386A9F24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753119"/>
            <a:ext cx="3658211" cy="267588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B84B0C5-0CC3-4B98-BFD1-35B38935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56885"/>
            <a:ext cx="4100080" cy="28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4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Stepper motor</a:t>
            </a:r>
          </a:p>
          <a:p>
            <a:endParaRPr lang="en-US" altLang="en-US" dirty="0"/>
          </a:p>
          <a:p>
            <a:r>
              <a:rPr lang="en-US" altLang="en-US" dirty="0"/>
              <a:t>Timing belt with pulleys</a:t>
            </a:r>
          </a:p>
          <a:p>
            <a:pPr lvl="1"/>
            <a:r>
              <a:rPr lang="en-US" altLang="en-US" dirty="0"/>
              <a:t>Rotates the second </a:t>
            </a:r>
          </a:p>
          <a:p>
            <a:pPr marL="457207" lvl="1" indent="0">
              <a:buNone/>
            </a:pPr>
            <a:r>
              <a:rPr lang="en-US" altLang="en-US" dirty="0"/>
              <a:t>arm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E3C3E55-6A7B-4E3D-9D5A-ABBC7DE4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50038"/>
            <a:ext cx="3476482" cy="306676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9E7E4E5-AE8A-4FE1-8A57-EF5F1863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580450"/>
            <a:ext cx="3476482" cy="29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1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5 and 6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Two stepper motors</a:t>
            </a:r>
          </a:p>
          <a:p>
            <a:endParaRPr lang="en-US" altLang="en-US" dirty="0"/>
          </a:p>
          <a:p>
            <a:r>
              <a:rPr lang="en-US" altLang="en-US" dirty="0"/>
              <a:t>Timing belt with pulleys</a:t>
            </a:r>
          </a:p>
          <a:p>
            <a:pPr lvl="1"/>
            <a:r>
              <a:rPr lang="en-US" altLang="en-US" dirty="0"/>
              <a:t>Moves the differential gearbox</a:t>
            </a:r>
          </a:p>
          <a:p>
            <a:pPr lvl="1"/>
            <a:r>
              <a:rPr lang="en-US" altLang="en-US" dirty="0"/>
              <a:t>Bevel gears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53F7DE1-62F6-4F4A-ACCD-904545E4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294" y="1340768"/>
            <a:ext cx="2230089" cy="509448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4CD24E7-B43A-4062-8A02-EF79D284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254011"/>
            <a:ext cx="2776177" cy="31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3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Parametric bearing design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Tutorial on YouTube</a:t>
            </a:r>
          </a:p>
          <a:p>
            <a:pPr lvl="1"/>
            <a:r>
              <a:rPr lang="en-US" altLang="en-US" dirty="0"/>
              <a:t>Search: “parametric 3D-printed bearing”</a:t>
            </a:r>
          </a:p>
          <a:p>
            <a:r>
              <a:rPr lang="en-US" altLang="en-US" dirty="0"/>
              <a:t>Uses rolls instead of balls </a:t>
            </a:r>
          </a:p>
          <a:p>
            <a:r>
              <a:rPr lang="en-US" altLang="en-US" dirty="0"/>
              <a:t>Adjustable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13B5CD2-5979-4D53-A1D6-9E05AA8B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483" y="3356992"/>
            <a:ext cx="2957940" cy="295010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726800E-B81A-4366-ABE1-FE4E8A39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470" y="2171669"/>
            <a:ext cx="4358953" cy="104119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08D3A08-ECCE-433A-86DF-C840353FDE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" t="20601" r="3801" b="10101"/>
          <a:stretch/>
        </p:blipFill>
        <p:spPr>
          <a:xfrm>
            <a:off x="611560" y="3144309"/>
            <a:ext cx="3257478" cy="31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8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1458</TotalTime>
  <Words>185</Words>
  <Application>Microsoft Office PowerPoint</Application>
  <PresentationFormat>Diavoorstelling (4:3)</PresentationFormat>
  <Paragraphs>76</Paragraphs>
  <Slides>12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Tahoma</vt:lpstr>
      <vt:lpstr>Verdana</vt:lpstr>
      <vt:lpstr>Wingdings 3</vt:lpstr>
      <vt:lpstr>Ion</vt:lpstr>
      <vt:lpstr>6 – Axis robot arm</vt:lpstr>
      <vt:lpstr>Table of content</vt:lpstr>
      <vt:lpstr>Control box</vt:lpstr>
      <vt:lpstr>Axis 1</vt:lpstr>
      <vt:lpstr>Axis 2</vt:lpstr>
      <vt:lpstr>Axis 3</vt:lpstr>
      <vt:lpstr>Axis 4</vt:lpstr>
      <vt:lpstr>Axis 5 and 6</vt:lpstr>
      <vt:lpstr>Parametric bearing design</vt:lpstr>
      <vt:lpstr>End of arm tool</vt:lpstr>
      <vt:lpstr>Next week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manufactors</dc:title>
  <dc:creator>Knegt, M.C. de (16048814)</dc:creator>
  <cp:lastModifiedBy>Sven den Exter</cp:lastModifiedBy>
  <cp:revision>23</cp:revision>
  <dcterms:created xsi:type="dcterms:W3CDTF">2020-05-14T09:47:57Z</dcterms:created>
  <dcterms:modified xsi:type="dcterms:W3CDTF">2020-05-29T07:05:42Z</dcterms:modified>
</cp:coreProperties>
</file>